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77" r:id="rId3"/>
    <p:sldId id="267" r:id="rId4"/>
    <p:sldId id="269" r:id="rId5"/>
    <p:sldId id="259" r:id="rId6"/>
    <p:sldId id="261" r:id="rId7"/>
    <p:sldId id="270" r:id="rId8"/>
    <p:sldId id="276" r:id="rId9"/>
    <p:sldId id="27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99"/>
    <a:srgbClr val="FF3300"/>
    <a:srgbClr val="000099"/>
    <a:srgbClr val="663300"/>
    <a:srgbClr val="540C4B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8209270950589461E-2"/>
          <c:y val="4.8172861521262253E-2"/>
          <c:w val="0.74041986555161909"/>
          <c:h val="0.80214584556194513"/>
        </c:manualLayout>
      </c:layout>
      <c:bar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'Лист1'!$A$2:$A$5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20</c:v>
                </c:pt>
                <c:pt idx="1">
                  <c:v>95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'Лист1'!$A$2:$A$5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80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'Лист1'!$A$2:$A$5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'Лист1'!$D$2:$D$5</c:f>
              <c:numCache>
                <c:formatCode>General</c:formatCode>
                <c:ptCount val="4"/>
              </c:numCache>
            </c:numRef>
          </c:val>
        </c:ser>
        <c:overlap val="100"/>
        <c:axId val="189950592"/>
        <c:axId val="189968768"/>
      </c:barChart>
      <c:catAx>
        <c:axId val="189950592"/>
        <c:scaling>
          <c:orientation val="minMax"/>
        </c:scaling>
        <c:axPos val="b"/>
        <c:tickLblPos val="nextTo"/>
        <c:crossAx val="189968768"/>
        <c:crosses val="autoZero"/>
        <c:auto val="1"/>
        <c:lblAlgn val="ctr"/>
        <c:lblOffset val="100"/>
      </c:catAx>
      <c:valAx>
        <c:axId val="189968768"/>
        <c:scaling>
          <c:orientation val="minMax"/>
        </c:scaling>
        <c:axPos val="l"/>
        <c:majorGridlines/>
        <c:numFmt formatCode="General" sourceLinked="1"/>
        <c:tickLblPos val="nextTo"/>
        <c:crossAx val="189950592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F333F-979A-403F-BEF7-33236918F3A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81D89-2616-4E93-988E-712D6FF36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81D89-2616-4E93-988E-712D6FF36B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19E5-1A39-4AD8-BD83-E12D6050D9D5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E9D7-2B09-44CD-9481-44A98FCB4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643050"/>
            <a:ext cx="7638053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Практика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«Атомград для дошколят»</a:t>
            </a:r>
            <a:endParaRPr lang="ru-RU" sz="4000" b="1" cap="none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«Детский сад №50» г.Глазова «Дюймовочка»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оготип дс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357322" cy="174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28794" y="3214686"/>
            <a:ext cx="5357850" cy="3214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развития практики</a:t>
            </a:r>
            <a:endParaRPr lang="ru-RU" sz="2800" dirty="0">
              <a:ln w="3175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Продолжать изучение профессий АО ЧМЗ и расширить их спектр;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Распространить опыт работы практики на региональном уровне среди дошкольных образовательных учреждений;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 с профессиями других предприятий города на основе данной практики.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1785926"/>
            <a:ext cx="2357454" cy="3143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1785926"/>
            <a:ext cx="2143140" cy="3143272"/>
          </a:xfrm>
          <a:prstGeom prst="rect">
            <a:avLst/>
          </a:prstGeom>
          <a:blipFill>
            <a:blip r:embed="rId3" cstate="print">
              <a:lum bright="14000" contrast="27000"/>
            </a:blip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492919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072074"/>
            <a:ext cx="421484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Гулина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Наталья Николаевна- заведующий детским садом: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практики. Стаж работы- 21 год, образование- высшее, педагогическое. Победитель конкурса «Лидер в образовании 2023». За свою педагогическую деятельность реализовала несколько социально- значимых проектов;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5072074"/>
            <a:ext cx="435771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Кононова Ольга Владимировна- старший воспитатель: инициатор, координатор и исполнитель практики. Имеет высшую квалификационную категорию, стаж работы- 22 года, образование высшее- педагогическое. Победитель городских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конкурсов «Родничок», «Все профессии нужны, все профессии важны», «Варвара- краса».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14290"/>
            <a:ext cx="7638053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400" b="1" cap="none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857232"/>
            <a:ext cx="235745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6ADrOvRJg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7517" y="3500438"/>
            <a:ext cx="2150284" cy="30718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00694" y="1928802"/>
            <a:ext cx="214314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-Какие рабочие профессии существуют?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2571744"/>
            <a:ext cx="264320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Какую продукцию   выпускает ЧМЗ?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2132" y="3929066"/>
            <a:ext cx="3071834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дошкольного возраста не владеют в достаточном объеме информацией о предприятиях города, в частности о Чепецком механическом заводе.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>
            <a:off x="3071802" y="2786058"/>
            <a:ext cx="85725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572000" y="2786058"/>
            <a:ext cx="857256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00100" y="1000108"/>
            <a:ext cx="250033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Какие предприятия  есть в городе?</a:t>
            </a:r>
          </a:p>
          <a:p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3428992" y="2143116"/>
            <a:ext cx="57150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Цель, задачи</a:t>
            </a:r>
            <a:b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7715304" cy="4840303"/>
          </a:xfrm>
        </p:spPr>
        <p:txBody>
          <a:bodyPr>
            <a:normAutofit fontScale="92500" lnSpcReduction="10000"/>
          </a:bodyPr>
          <a:lstStyle/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познакомить дошкольников с</a:t>
            </a: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Чепецким механическим заводом</a:t>
            </a: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(ЧМЗ)-градообразующим </a:t>
            </a: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предприятием города Глазова.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5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Собрать информацию о ЧМЗ, адаптировать информацию для детей дошкольного возраста;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Организовать сотрудничество с родителями воспитанников, работающих на ЧМЗ, продумать совместный план работы;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программу мероприятий для дошкольников по ознакомлению с ЧМЗ, с выпускаемой продукцией. Изготовить сборник «ЧМЗ». Создать электронный ресурс по ознакомлению с ЧМЗ и закреплению знаний;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детей с профессиями людей, работающими на данном заводе (доступных для детского восприятия). Изготовить сборник профессий;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костюмерную для сюжетно- ролевых игр детей по профессиям ЧМЗ;</a:t>
            </a:r>
          </a:p>
          <a:p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для творческой активности дошкольников по воплощению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идей города будущего (рисунки, поделки, макеты);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Изготовить настольно- печатные игры для детей старшего дошкольного возраста о ЧМЗ.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000108"/>
            <a:ext cx="3214710" cy="1643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290"/>
            <a:ext cx="7638053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было сделано?</a:t>
            </a:r>
            <a:endParaRPr lang="ru-RU" sz="3200" b="1" cap="none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928670"/>
            <a:ext cx="428628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Созданы сборники профессий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Чепецкого механического завода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35687" y="2107397"/>
            <a:ext cx="2928959" cy="2143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2214546" y="2143116"/>
            <a:ext cx="2928958" cy="2071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5008" y="6072206"/>
            <a:ext cx="2857520" cy="64633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и проведены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праздники для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928670"/>
            <a:ext cx="1928826" cy="2643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4964909" y="3964785"/>
            <a:ext cx="2357454" cy="1714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6750859" y="3964785"/>
            <a:ext cx="2357454" cy="1714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1116_114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1428760" cy="2028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20201118_124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357298"/>
            <a:ext cx="1483712" cy="2143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20201118_125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857232"/>
            <a:ext cx="1462501" cy="2029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20201118_125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071810"/>
            <a:ext cx="1507678" cy="2143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 descr="20201118_1304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3500438"/>
            <a:ext cx="1404737" cy="2106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857488" y="142852"/>
            <a:ext cx="3286148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Сшиты детские костюмы рабочих профессий ЧМЗ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5643578"/>
            <a:ext cx="1285884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Крановщица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2857496"/>
            <a:ext cx="1357322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Травильщик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3500438"/>
            <a:ext cx="1500198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Комплектовщик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сырья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2285992"/>
            <a:ext cx="1214446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Токарь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5214950"/>
            <a:ext cx="1285884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Правильщик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машинах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4964909" y="1250141"/>
            <a:ext cx="2214578" cy="1428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29256" y="3000372"/>
            <a:ext cx="1285884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Стропальщик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Костюм рабочего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357166"/>
            <a:ext cx="1493911" cy="20717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7143768" y="2357430"/>
            <a:ext cx="1357322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Отжигатель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цветных металлов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Костюм рабочего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7818" y="3500438"/>
            <a:ext cx="1459608" cy="22145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500694" y="5715016"/>
            <a:ext cx="1214446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Кузнец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3768" y="3286124"/>
            <a:ext cx="1500198" cy="2143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143768" y="5429264"/>
            <a:ext cx="1428760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Дефектоскопист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Костюм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14744" y="4143380"/>
            <a:ext cx="1500198" cy="22802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3857620" y="6429396"/>
            <a:ext cx="1214446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Прессовщик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7224" y="785794"/>
            <a:ext cx="5286412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Созданы электронные и настольно- печатные  игры по ознакомлению с ЧМЗ и профессиями данного предприятия, выпускаемой продукцией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Прямоугольник 10"/>
          <p:cNvSpPr>
            <a:spLocks noChangeArrowheads="1"/>
          </p:cNvSpPr>
          <p:nvPr/>
        </p:nvSpPr>
        <p:spPr bwMode="auto">
          <a:xfrm>
            <a:off x="3786182" y="4214818"/>
            <a:ext cx="2571768" cy="221457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Прямоугольник 8"/>
          <p:cNvSpPr>
            <a:spLocks noChangeArrowheads="1"/>
          </p:cNvSpPr>
          <p:nvPr/>
        </p:nvSpPr>
        <p:spPr bwMode="auto">
          <a:xfrm rot="-5400000">
            <a:off x="3964777" y="1678769"/>
            <a:ext cx="2214579" cy="25717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785786" y="3571876"/>
            <a:ext cx="2286016" cy="3429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857224" y="1285860"/>
            <a:ext cx="2214578" cy="33575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4643446"/>
            <a:ext cx="2286016" cy="1285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00826" y="5929330"/>
            <a:ext cx="2286016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Игра-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бродилка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«Доберись до ЧМЗ»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7" cstate="print"/>
          <a:srcRect l="34483" t="27609" r="39202" b="37152"/>
          <a:stretch>
            <a:fillRect/>
          </a:stretch>
        </p:blipFill>
        <p:spPr bwMode="auto">
          <a:xfrm>
            <a:off x="6500826" y="2928934"/>
            <a:ext cx="2286016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6822297" y="-250057"/>
            <a:ext cx="1643074" cy="2571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72264" y="1928802"/>
            <a:ext cx="2357454" cy="738664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Оформлен сборник авторских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стихов о профессиях ЧМЗ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628" y="1357298"/>
          <a:ext cx="350046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43570" y="4643446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43636" y="457200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-Высокий уровень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4214818"/>
            <a:ext cx="357190" cy="35719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072198" y="414338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-Низкий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500174"/>
            <a:ext cx="4429156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реализации практики в детском саду созданы условия позволяющие ежегодно знакомить детей старшего дошкольного возраста с градообразующим предприятием г.Глазова ЧМЗ;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результатов ежегодного педагогического мониторинга позволяет говорить о том, что воспитанники старшего дошкольного возраста имеют представление о ЧМЗ (назначение завода, выпускаемая продукция). Дети знают о некоторых профессиях людей, работающих на предприятии.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нас в СМИ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5471" t="12500" r="27288" b="568"/>
          <a:stretch>
            <a:fillRect/>
          </a:stretch>
        </p:blipFill>
        <p:spPr>
          <a:xfrm>
            <a:off x="142844" y="1142984"/>
            <a:ext cx="2857520" cy="350046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5372" t="7346" r="26319" b="2014"/>
          <a:stretch>
            <a:fillRect/>
          </a:stretch>
        </p:blipFill>
        <p:spPr>
          <a:xfrm>
            <a:off x="3071802" y="1928802"/>
            <a:ext cx="2928958" cy="35719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25257" t="11546" r="27051" b="8352"/>
          <a:stretch/>
        </p:blipFill>
        <p:spPr bwMode="auto">
          <a:xfrm>
            <a:off x="6143636" y="1142984"/>
            <a:ext cx="2857520" cy="3100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469</Words>
  <Application>Microsoft Office PowerPoint</Application>
  <PresentationFormat>Экран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Команда практики</vt:lpstr>
      <vt:lpstr>Слайд 3</vt:lpstr>
      <vt:lpstr>Цель, задачи </vt:lpstr>
      <vt:lpstr>Слайд 5</vt:lpstr>
      <vt:lpstr>Слайд 6</vt:lpstr>
      <vt:lpstr>Слайд 7</vt:lpstr>
      <vt:lpstr>Результаты</vt:lpstr>
      <vt:lpstr>О нас в СМИ</vt:lpstr>
      <vt:lpstr>Перспективы развития практики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63</cp:revision>
  <dcterms:created xsi:type="dcterms:W3CDTF">2023-08-17T11:53:41Z</dcterms:created>
  <dcterms:modified xsi:type="dcterms:W3CDTF">2023-09-04T07:04:24Z</dcterms:modified>
</cp:coreProperties>
</file>